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D3BD5F-EB26-4B70-8A3E-A1158323DA3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773E95A-FC4A-469B-979A-94BD8C43E8CD}">
      <dgm:prSet phldrT="[Texto]" custT="1"/>
      <dgm:spPr/>
      <dgm:t>
        <a:bodyPr/>
        <a:lstStyle/>
        <a:p>
          <a:r>
            <a:rPr lang="pt-BR" sz="3200" dirty="0" err="1" smtClean="0">
              <a:solidFill>
                <a:srgbClr val="002060"/>
              </a:solidFill>
            </a:rPr>
            <a:t>I´ll</a:t>
          </a:r>
          <a:r>
            <a:rPr lang="pt-BR" sz="3200" dirty="0" smtClean="0">
              <a:solidFill>
                <a:srgbClr val="002060"/>
              </a:solidFill>
            </a:rPr>
            <a:t> </a:t>
          </a:r>
          <a:r>
            <a:rPr lang="pt-BR" sz="3200" dirty="0" err="1" smtClean="0">
              <a:solidFill>
                <a:srgbClr val="002060"/>
              </a:solidFill>
            </a:rPr>
            <a:t>keep</a:t>
          </a:r>
          <a:r>
            <a:rPr lang="pt-BR" sz="3200" dirty="0" smtClean="0">
              <a:solidFill>
                <a:srgbClr val="002060"/>
              </a:solidFill>
            </a:rPr>
            <a:t> </a:t>
          </a:r>
          <a:r>
            <a:rPr lang="pt-BR" sz="3200" dirty="0" err="1" smtClean="0">
              <a:solidFill>
                <a:srgbClr val="002060"/>
              </a:solidFill>
            </a:rPr>
            <a:t>you</a:t>
          </a:r>
          <a:r>
            <a:rPr lang="pt-BR" sz="3200" dirty="0" smtClean="0">
              <a:solidFill>
                <a:srgbClr val="002060"/>
              </a:solidFill>
            </a:rPr>
            <a:t> </a:t>
          </a:r>
          <a:r>
            <a:rPr lang="pt-BR" sz="3200" dirty="0" err="1" smtClean="0">
              <a:solidFill>
                <a:srgbClr val="002060"/>
              </a:solidFill>
            </a:rPr>
            <a:t>posted</a:t>
          </a:r>
          <a:endParaRPr lang="pt-BR" sz="3200" dirty="0">
            <a:solidFill>
              <a:srgbClr val="002060"/>
            </a:solidFill>
          </a:endParaRPr>
        </a:p>
      </dgm:t>
    </dgm:pt>
    <dgm:pt modelId="{DD1A247D-C93F-4FD7-8DBF-2797A9167068}" type="parTrans" cxnId="{EC449D84-600E-49A3-AFF0-7E000281482E}">
      <dgm:prSet/>
      <dgm:spPr/>
      <dgm:t>
        <a:bodyPr/>
        <a:lstStyle/>
        <a:p>
          <a:endParaRPr lang="pt-BR"/>
        </a:p>
      </dgm:t>
    </dgm:pt>
    <dgm:pt modelId="{BEEAC06D-926D-4993-B9EB-343D457BC42E}" type="sibTrans" cxnId="{EC449D84-600E-49A3-AFF0-7E000281482E}">
      <dgm:prSet/>
      <dgm:spPr/>
      <dgm:t>
        <a:bodyPr/>
        <a:lstStyle/>
        <a:p>
          <a:endParaRPr lang="pt-BR"/>
        </a:p>
      </dgm:t>
    </dgm:pt>
    <dgm:pt modelId="{A6FF0084-C706-43A2-BBE0-4C65C6A06A6B}">
      <dgm:prSet phldrT="[Texto]" phldr="1"/>
      <dgm:spPr/>
      <dgm:t>
        <a:bodyPr/>
        <a:lstStyle/>
        <a:p>
          <a:endParaRPr lang="pt-BR" dirty="0"/>
        </a:p>
      </dgm:t>
    </dgm:pt>
    <dgm:pt modelId="{9D7EE618-6451-44A9-984F-F1A3F6530464}" type="parTrans" cxnId="{90CCB271-3E79-4B25-907C-37B4FD23C293}">
      <dgm:prSet/>
      <dgm:spPr/>
      <dgm:t>
        <a:bodyPr/>
        <a:lstStyle/>
        <a:p>
          <a:endParaRPr lang="pt-BR"/>
        </a:p>
      </dgm:t>
    </dgm:pt>
    <dgm:pt modelId="{D9399F92-E9C2-4E06-B414-6B4839EF7A98}" type="sibTrans" cxnId="{90CCB271-3E79-4B25-907C-37B4FD23C293}">
      <dgm:prSet/>
      <dgm:spPr/>
      <dgm:t>
        <a:bodyPr/>
        <a:lstStyle/>
        <a:p>
          <a:endParaRPr lang="pt-BR"/>
        </a:p>
      </dgm:t>
    </dgm:pt>
    <dgm:pt modelId="{EA961597-5F15-4A15-BA0F-38CD5C0B6391}">
      <dgm:prSet phldrT="[Texto]" phldr="1"/>
      <dgm:spPr/>
      <dgm:t>
        <a:bodyPr/>
        <a:lstStyle/>
        <a:p>
          <a:endParaRPr lang="pt-BR"/>
        </a:p>
      </dgm:t>
    </dgm:pt>
    <dgm:pt modelId="{9F59BD8B-EAA5-4301-96B4-A3E055D68087}" type="parTrans" cxnId="{A998856B-7BE1-41DB-ABDC-40D6C754EB6C}">
      <dgm:prSet/>
      <dgm:spPr/>
      <dgm:t>
        <a:bodyPr/>
        <a:lstStyle/>
        <a:p>
          <a:endParaRPr lang="pt-BR"/>
        </a:p>
      </dgm:t>
    </dgm:pt>
    <dgm:pt modelId="{062744BD-3075-4A06-909A-204FA3114276}" type="sibTrans" cxnId="{A998856B-7BE1-41DB-ABDC-40D6C754EB6C}">
      <dgm:prSet/>
      <dgm:spPr/>
      <dgm:t>
        <a:bodyPr/>
        <a:lstStyle/>
        <a:p>
          <a:endParaRPr lang="pt-BR"/>
        </a:p>
      </dgm:t>
    </dgm:pt>
    <dgm:pt modelId="{A5F78041-0421-4E42-8627-241A0835647E}">
      <dgm:prSet phldrT="[Texto]" custT="1"/>
      <dgm:spPr/>
      <dgm:t>
        <a:bodyPr/>
        <a:lstStyle/>
        <a:p>
          <a:r>
            <a:rPr lang="pt-BR" sz="3200" dirty="0" err="1" smtClean="0">
              <a:solidFill>
                <a:srgbClr val="002060"/>
              </a:solidFill>
            </a:rPr>
            <a:t>I´ll</a:t>
          </a:r>
          <a:r>
            <a:rPr lang="pt-BR" sz="3200" dirty="0" smtClean="0">
              <a:solidFill>
                <a:srgbClr val="002060"/>
              </a:solidFill>
            </a:rPr>
            <a:t> </a:t>
          </a:r>
          <a:r>
            <a:rPr lang="pt-BR" sz="3200" dirty="0" err="1" smtClean="0">
              <a:solidFill>
                <a:srgbClr val="002060"/>
              </a:solidFill>
            </a:rPr>
            <a:t>keep</a:t>
          </a:r>
          <a:r>
            <a:rPr lang="pt-BR" sz="3200" dirty="0" smtClean="0">
              <a:solidFill>
                <a:srgbClr val="002060"/>
              </a:solidFill>
            </a:rPr>
            <a:t> </a:t>
          </a:r>
          <a:r>
            <a:rPr lang="pt-BR" sz="3200" dirty="0" err="1" smtClean="0">
              <a:solidFill>
                <a:srgbClr val="002060"/>
              </a:solidFill>
            </a:rPr>
            <a:t>you</a:t>
          </a:r>
          <a:r>
            <a:rPr lang="pt-BR" sz="3200" dirty="0" smtClean="0">
              <a:solidFill>
                <a:srgbClr val="002060"/>
              </a:solidFill>
            </a:rPr>
            <a:t> in </a:t>
          </a:r>
          <a:r>
            <a:rPr lang="pt-BR" sz="3200" dirty="0" err="1" smtClean="0">
              <a:solidFill>
                <a:srgbClr val="002060"/>
              </a:solidFill>
            </a:rPr>
            <a:t>the</a:t>
          </a:r>
          <a:r>
            <a:rPr lang="pt-BR" sz="3200" dirty="0" smtClean="0">
              <a:solidFill>
                <a:srgbClr val="002060"/>
              </a:solidFill>
            </a:rPr>
            <a:t> loop</a:t>
          </a:r>
          <a:endParaRPr lang="pt-BR" sz="3200" dirty="0">
            <a:solidFill>
              <a:srgbClr val="002060"/>
            </a:solidFill>
          </a:endParaRPr>
        </a:p>
      </dgm:t>
    </dgm:pt>
    <dgm:pt modelId="{381337F2-155C-4EF1-9535-5118ECF59DA7}" type="parTrans" cxnId="{50E242C5-0266-4AF2-A665-1CB2EAAC86A4}">
      <dgm:prSet/>
      <dgm:spPr/>
      <dgm:t>
        <a:bodyPr/>
        <a:lstStyle/>
        <a:p>
          <a:endParaRPr lang="pt-BR"/>
        </a:p>
      </dgm:t>
    </dgm:pt>
    <dgm:pt modelId="{6CC6D8D1-1D71-4EBE-B405-7BA8A0A39A63}" type="sibTrans" cxnId="{50E242C5-0266-4AF2-A665-1CB2EAAC86A4}">
      <dgm:prSet/>
      <dgm:spPr/>
      <dgm:t>
        <a:bodyPr/>
        <a:lstStyle/>
        <a:p>
          <a:endParaRPr lang="pt-BR"/>
        </a:p>
      </dgm:t>
    </dgm:pt>
    <dgm:pt modelId="{E8108715-C81C-40F5-9B19-A084C1D87BE6}">
      <dgm:prSet phldrT="[Texto]" phldr="1"/>
      <dgm:spPr/>
      <dgm:t>
        <a:bodyPr/>
        <a:lstStyle/>
        <a:p>
          <a:endParaRPr lang="pt-BR" dirty="0"/>
        </a:p>
      </dgm:t>
    </dgm:pt>
    <dgm:pt modelId="{07FFA887-0312-465B-A285-1947D602557A}" type="parTrans" cxnId="{2026785F-1761-4B1E-B97D-12DF141D52C1}">
      <dgm:prSet/>
      <dgm:spPr/>
      <dgm:t>
        <a:bodyPr/>
        <a:lstStyle/>
        <a:p>
          <a:endParaRPr lang="pt-BR"/>
        </a:p>
      </dgm:t>
    </dgm:pt>
    <dgm:pt modelId="{5EC2EE4E-247A-4A79-8B4A-662D0E8D909E}" type="sibTrans" cxnId="{2026785F-1761-4B1E-B97D-12DF141D52C1}">
      <dgm:prSet/>
      <dgm:spPr/>
      <dgm:t>
        <a:bodyPr/>
        <a:lstStyle/>
        <a:p>
          <a:endParaRPr lang="pt-BR"/>
        </a:p>
      </dgm:t>
    </dgm:pt>
    <dgm:pt modelId="{8710B247-9A85-4D98-81F3-7ACD255F2348}">
      <dgm:prSet phldrT="[Texto]" phldr="1"/>
      <dgm:spPr/>
      <dgm:t>
        <a:bodyPr/>
        <a:lstStyle/>
        <a:p>
          <a:endParaRPr lang="pt-BR"/>
        </a:p>
      </dgm:t>
    </dgm:pt>
    <dgm:pt modelId="{FA88F69A-E3E1-4BF0-926E-98A6E83F9F21}" type="parTrans" cxnId="{19E5FE7C-1F6F-41F5-9F3E-8A6F733C4B5A}">
      <dgm:prSet/>
      <dgm:spPr/>
      <dgm:t>
        <a:bodyPr/>
        <a:lstStyle/>
        <a:p>
          <a:endParaRPr lang="pt-BR"/>
        </a:p>
      </dgm:t>
    </dgm:pt>
    <dgm:pt modelId="{DD6AC7A2-D15B-440F-A13D-7117F35D2919}" type="sibTrans" cxnId="{19E5FE7C-1F6F-41F5-9F3E-8A6F733C4B5A}">
      <dgm:prSet/>
      <dgm:spPr/>
      <dgm:t>
        <a:bodyPr/>
        <a:lstStyle/>
        <a:p>
          <a:endParaRPr lang="pt-BR"/>
        </a:p>
      </dgm:t>
    </dgm:pt>
    <dgm:pt modelId="{CD2E029E-6E01-4D71-A8F8-9D5485E11764}" type="pres">
      <dgm:prSet presAssocID="{F9D3BD5F-EB26-4B70-8A3E-A1158323DA3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B2C2ED85-785E-4277-A6EA-BAAF311F3930}" type="pres">
      <dgm:prSet presAssocID="{B773E95A-FC4A-469B-979A-94BD8C43E8CD}" presName="linNode" presStyleCnt="0"/>
      <dgm:spPr/>
    </dgm:pt>
    <dgm:pt modelId="{88DB804D-2082-4D31-B04F-FA7EAED3C289}" type="pres">
      <dgm:prSet presAssocID="{B773E95A-FC4A-469B-979A-94BD8C43E8CD}" presName="parentShp" presStyleLbl="node1" presStyleIdx="0" presStyleCnt="2" custLinFactNeighborX="270" custLinFactNeighborY="56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236BA1-5B84-4892-BF18-7E016447A4BE}" type="pres">
      <dgm:prSet presAssocID="{B773E95A-FC4A-469B-979A-94BD8C43E8C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B00696-50BA-41D7-AAE1-02E8B4BFB962}" type="pres">
      <dgm:prSet presAssocID="{BEEAC06D-926D-4993-B9EB-343D457BC42E}" presName="spacing" presStyleCnt="0"/>
      <dgm:spPr/>
    </dgm:pt>
    <dgm:pt modelId="{9E12A1F3-83BA-41C8-8FB7-56F1726B1C7C}" type="pres">
      <dgm:prSet presAssocID="{A5F78041-0421-4E42-8627-241A0835647E}" presName="linNode" presStyleCnt="0"/>
      <dgm:spPr/>
    </dgm:pt>
    <dgm:pt modelId="{CB02C864-DE50-47EC-A529-A3F8FDDB5571}" type="pres">
      <dgm:prSet presAssocID="{A5F78041-0421-4E42-8627-241A0835647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7554E1-D802-4637-BA2A-3A4A7B4AAC69}" type="pres">
      <dgm:prSet presAssocID="{A5F78041-0421-4E42-8627-241A0835647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0033C8B-19A1-46F1-8541-06252C18C8FC}" type="presOf" srcId="{F9D3BD5F-EB26-4B70-8A3E-A1158323DA30}" destId="{CD2E029E-6E01-4D71-A8F8-9D5485E11764}" srcOrd="0" destOrd="0" presId="urn:microsoft.com/office/officeart/2005/8/layout/vList6"/>
    <dgm:cxn modelId="{5CCD95DD-3247-4D1C-969F-8631412F3E85}" type="presOf" srcId="{A5F78041-0421-4E42-8627-241A0835647E}" destId="{CB02C864-DE50-47EC-A529-A3F8FDDB5571}" srcOrd="0" destOrd="0" presId="urn:microsoft.com/office/officeart/2005/8/layout/vList6"/>
    <dgm:cxn modelId="{19E5FE7C-1F6F-41F5-9F3E-8A6F733C4B5A}" srcId="{A5F78041-0421-4E42-8627-241A0835647E}" destId="{8710B247-9A85-4D98-81F3-7ACD255F2348}" srcOrd="1" destOrd="0" parTransId="{FA88F69A-E3E1-4BF0-926E-98A6E83F9F21}" sibTransId="{DD6AC7A2-D15B-440F-A13D-7117F35D2919}"/>
    <dgm:cxn modelId="{47CA23F0-9329-4F32-A622-2F4E100C66ED}" type="presOf" srcId="{E8108715-C81C-40F5-9B19-A084C1D87BE6}" destId="{367554E1-D802-4637-BA2A-3A4A7B4AAC69}" srcOrd="0" destOrd="0" presId="urn:microsoft.com/office/officeart/2005/8/layout/vList6"/>
    <dgm:cxn modelId="{A998856B-7BE1-41DB-ABDC-40D6C754EB6C}" srcId="{B773E95A-FC4A-469B-979A-94BD8C43E8CD}" destId="{EA961597-5F15-4A15-BA0F-38CD5C0B6391}" srcOrd="1" destOrd="0" parTransId="{9F59BD8B-EAA5-4301-96B4-A3E055D68087}" sibTransId="{062744BD-3075-4A06-909A-204FA3114276}"/>
    <dgm:cxn modelId="{618F96CC-91FD-4DD3-898A-D56A44822BD3}" type="presOf" srcId="{B773E95A-FC4A-469B-979A-94BD8C43E8CD}" destId="{88DB804D-2082-4D31-B04F-FA7EAED3C289}" srcOrd="0" destOrd="0" presId="urn:microsoft.com/office/officeart/2005/8/layout/vList6"/>
    <dgm:cxn modelId="{90CCB271-3E79-4B25-907C-37B4FD23C293}" srcId="{B773E95A-FC4A-469B-979A-94BD8C43E8CD}" destId="{A6FF0084-C706-43A2-BBE0-4C65C6A06A6B}" srcOrd="0" destOrd="0" parTransId="{9D7EE618-6451-44A9-984F-F1A3F6530464}" sibTransId="{D9399F92-E9C2-4E06-B414-6B4839EF7A98}"/>
    <dgm:cxn modelId="{2026785F-1761-4B1E-B97D-12DF141D52C1}" srcId="{A5F78041-0421-4E42-8627-241A0835647E}" destId="{E8108715-C81C-40F5-9B19-A084C1D87BE6}" srcOrd="0" destOrd="0" parTransId="{07FFA887-0312-465B-A285-1947D602557A}" sibTransId="{5EC2EE4E-247A-4A79-8B4A-662D0E8D909E}"/>
    <dgm:cxn modelId="{50E242C5-0266-4AF2-A665-1CB2EAAC86A4}" srcId="{F9D3BD5F-EB26-4B70-8A3E-A1158323DA30}" destId="{A5F78041-0421-4E42-8627-241A0835647E}" srcOrd="1" destOrd="0" parTransId="{381337F2-155C-4EF1-9535-5118ECF59DA7}" sibTransId="{6CC6D8D1-1D71-4EBE-B405-7BA8A0A39A63}"/>
    <dgm:cxn modelId="{04F5ADF3-814F-47A4-9EF6-492585E48D03}" type="presOf" srcId="{EA961597-5F15-4A15-BA0F-38CD5C0B6391}" destId="{39236BA1-5B84-4892-BF18-7E016447A4BE}" srcOrd="0" destOrd="1" presId="urn:microsoft.com/office/officeart/2005/8/layout/vList6"/>
    <dgm:cxn modelId="{BC95912A-2AF0-4443-BDF1-353605A795BB}" type="presOf" srcId="{8710B247-9A85-4D98-81F3-7ACD255F2348}" destId="{367554E1-D802-4637-BA2A-3A4A7B4AAC69}" srcOrd="0" destOrd="1" presId="urn:microsoft.com/office/officeart/2005/8/layout/vList6"/>
    <dgm:cxn modelId="{7BD316E0-6E6B-416A-ACAB-6C9567695A1C}" type="presOf" srcId="{A6FF0084-C706-43A2-BBE0-4C65C6A06A6B}" destId="{39236BA1-5B84-4892-BF18-7E016447A4BE}" srcOrd="0" destOrd="0" presId="urn:microsoft.com/office/officeart/2005/8/layout/vList6"/>
    <dgm:cxn modelId="{EC449D84-600E-49A3-AFF0-7E000281482E}" srcId="{F9D3BD5F-EB26-4B70-8A3E-A1158323DA30}" destId="{B773E95A-FC4A-469B-979A-94BD8C43E8CD}" srcOrd="0" destOrd="0" parTransId="{DD1A247D-C93F-4FD7-8DBF-2797A9167068}" sibTransId="{BEEAC06D-926D-4993-B9EB-343D457BC42E}"/>
    <dgm:cxn modelId="{854A9017-F0BB-48C4-AF34-72DCADF42CA8}" type="presParOf" srcId="{CD2E029E-6E01-4D71-A8F8-9D5485E11764}" destId="{B2C2ED85-785E-4277-A6EA-BAAF311F3930}" srcOrd="0" destOrd="0" presId="urn:microsoft.com/office/officeart/2005/8/layout/vList6"/>
    <dgm:cxn modelId="{C1726E99-7BB4-4742-ABB8-345B5A1F2A24}" type="presParOf" srcId="{B2C2ED85-785E-4277-A6EA-BAAF311F3930}" destId="{88DB804D-2082-4D31-B04F-FA7EAED3C289}" srcOrd="0" destOrd="0" presId="urn:microsoft.com/office/officeart/2005/8/layout/vList6"/>
    <dgm:cxn modelId="{83A50400-36EE-43F6-88B4-6A927EF55369}" type="presParOf" srcId="{B2C2ED85-785E-4277-A6EA-BAAF311F3930}" destId="{39236BA1-5B84-4892-BF18-7E016447A4BE}" srcOrd="1" destOrd="0" presId="urn:microsoft.com/office/officeart/2005/8/layout/vList6"/>
    <dgm:cxn modelId="{EC9D102C-2B75-4FAC-A40F-90364ADABE30}" type="presParOf" srcId="{CD2E029E-6E01-4D71-A8F8-9D5485E11764}" destId="{6AB00696-50BA-41D7-AAE1-02E8B4BFB962}" srcOrd="1" destOrd="0" presId="urn:microsoft.com/office/officeart/2005/8/layout/vList6"/>
    <dgm:cxn modelId="{CB67B13E-E4C7-4C24-8276-96F17DC778EF}" type="presParOf" srcId="{CD2E029E-6E01-4D71-A8F8-9D5485E11764}" destId="{9E12A1F3-83BA-41C8-8FB7-56F1726B1C7C}" srcOrd="2" destOrd="0" presId="urn:microsoft.com/office/officeart/2005/8/layout/vList6"/>
    <dgm:cxn modelId="{3EA163AA-333A-43C5-98F5-54B8B076C908}" type="presParOf" srcId="{9E12A1F3-83BA-41C8-8FB7-56F1726B1C7C}" destId="{CB02C864-DE50-47EC-A529-A3F8FDDB5571}" srcOrd="0" destOrd="0" presId="urn:microsoft.com/office/officeart/2005/8/layout/vList6"/>
    <dgm:cxn modelId="{365F9076-B94B-4A4F-87CA-815A5C20CE4A}" type="presParOf" srcId="{9E12A1F3-83BA-41C8-8FB7-56F1726B1C7C}" destId="{367554E1-D802-4637-BA2A-3A4A7B4AAC6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36BA1-5B84-4892-BF18-7E016447A4BE}">
      <dsp:nvSpPr>
        <dsp:cNvPr id="0" name=""/>
        <dsp:cNvSpPr/>
      </dsp:nvSpPr>
      <dsp:spPr>
        <a:xfrm>
          <a:off x="2786097" y="516"/>
          <a:ext cx="4179146" cy="20153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45" tIns="29845" rIns="29845" bIns="29845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4700" kern="1200" dirty="0"/>
        </a:p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4700" kern="1200"/>
        </a:p>
      </dsp:txBody>
      <dsp:txXfrm>
        <a:off x="2786097" y="252439"/>
        <a:ext cx="3423378" cy="1511535"/>
      </dsp:txXfrm>
    </dsp:sp>
    <dsp:sp modelId="{88DB804D-2082-4D31-B04F-FA7EAED3C289}">
      <dsp:nvSpPr>
        <dsp:cNvPr id="0" name=""/>
        <dsp:cNvSpPr/>
      </dsp:nvSpPr>
      <dsp:spPr>
        <a:xfrm>
          <a:off x="11283" y="11802"/>
          <a:ext cx="2786097" cy="2015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err="1" smtClean="0">
              <a:solidFill>
                <a:srgbClr val="002060"/>
              </a:solidFill>
            </a:rPr>
            <a:t>I´ll</a:t>
          </a:r>
          <a:r>
            <a:rPr lang="pt-BR" sz="3200" kern="1200" dirty="0" smtClean="0">
              <a:solidFill>
                <a:srgbClr val="002060"/>
              </a:solidFill>
            </a:rPr>
            <a:t> </a:t>
          </a:r>
          <a:r>
            <a:rPr lang="pt-BR" sz="3200" kern="1200" dirty="0" err="1" smtClean="0">
              <a:solidFill>
                <a:srgbClr val="002060"/>
              </a:solidFill>
            </a:rPr>
            <a:t>keep</a:t>
          </a:r>
          <a:r>
            <a:rPr lang="pt-BR" sz="3200" kern="1200" dirty="0" smtClean="0">
              <a:solidFill>
                <a:srgbClr val="002060"/>
              </a:solidFill>
            </a:rPr>
            <a:t> </a:t>
          </a:r>
          <a:r>
            <a:rPr lang="pt-BR" sz="3200" kern="1200" dirty="0" err="1" smtClean="0">
              <a:solidFill>
                <a:srgbClr val="002060"/>
              </a:solidFill>
            </a:rPr>
            <a:t>you</a:t>
          </a:r>
          <a:r>
            <a:rPr lang="pt-BR" sz="3200" kern="1200" dirty="0" smtClean="0">
              <a:solidFill>
                <a:srgbClr val="002060"/>
              </a:solidFill>
            </a:rPr>
            <a:t> </a:t>
          </a:r>
          <a:r>
            <a:rPr lang="pt-BR" sz="3200" kern="1200" dirty="0" err="1" smtClean="0">
              <a:solidFill>
                <a:srgbClr val="002060"/>
              </a:solidFill>
            </a:rPr>
            <a:t>posted</a:t>
          </a:r>
          <a:endParaRPr lang="pt-BR" sz="3200" kern="1200" dirty="0">
            <a:solidFill>
              <a:srgbClr val="002060"/>
            </a:solidFill>
          </a:endParaRPr>
        </a:p>
      </dsp:txBody>
      <dsp:txXfrm>
        <a:off x="109666" y="110185"/>
        <a:ext cx="2589331" cy="1818615"/>
      </dsp:txXfrm>
    </dsp:sp>
    <dsp:sp modelId="{367554E1-D802-4637-BA2A-3A4A7B4AAC69}">
      <dsp:nvSpPr>
        <dsp:cNvPr id="0" name=""/>
        <dsp:cNvSpPr/>
      </dsp:nvSpPr>
      <dsp:spPr>
        <a:xfrm>
          <a:off x="2786097" y="2217436"/>
          <a:ext cx="4179146" cy="20153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45" tIns="29845" rIns="29845" bIns="29845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4700" kern="1200"/>
        </a:p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4700" kern="1200"/>
        </a:p>
      </dsp:txBody>
      <dsp:txXfrm>
        <a:off x="2786097" y="2469359"/>
        <a:ext cx="3423378" cy="1511535"/>
      </dsp:txXfrm>
    </dsp:sp>
    <dsp:sp modelId="{CB02C864-DE50-47EC-A529-A3F8FDDB5571}">
      <dsp:nvSpPr>
        <dsp:cNvPr id="0" name=""/>
        <dsp:cNvSpPr/>
      </dsp:nvSpPr>
      <dsp:spPr>
        <a:xfrm>
          <a:off x="0" y="2217436"/>
          <a:ext cx="2786097" cy="2015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err="1" smtClean="0">
              <a:solidFill>
                <a:srgbClr val="002060"/>
              </a:solidFill>
            </a:rPr>
            <a:t>I´ll</a:t>
          </a:r>
          <a:r>
            <a:rPr lang="pt-BR" sz="3200" kern="1200" dirty="0" smtClean="0">
              <a:solidFill>
                <a:srgbClr val="002060"/>
              </a:solidFill>
            </a:rPr>
            <a:t> </a:t>
          </a:r>
          <a:r>
            <a:rPr lang="pt-BR" sz="3200" kern="1200" dirty="0" err="1" smtClean="0">
              <a:solidFill>
                <a:srgbClr val="002060"/>
              </a:solidFill>
            </a:rPr>
            <a:t>keep</a:t>
          </a:r>
          <a:r>
            <a:rPr lang="pt-BR" sz="3200" kern="1200" dirty="0" smtClean="0">
              <a:solidFill>
                <a:srgbClr val="002060"/>
              </a:solidFill>
            </a:rPr>
            <a:t> </a:t>
          </a:r>
          <a:r>
            <a:rPr lang="pt-BR" sz="3200" kern="1200" dirty="0" err="1" smtClean="0">
              <a:solidFill>
                <a:srgbClr val="002060"/>
              </a:solidFill>
            </a:rPr>
            <a:t>you</a:t>
          </a:r>
          <a:r>
            <a:rPr lang="pt-BR" sz="3200" kern="1200" dirty="0" smtClean="0">
              <a:solidFill>
                <a:srgbClr val="002060"/>
              </a:solidFill>
            </a:rPr>
            <a:t> in </a:t>
          </a:r>
          <a:r>
            <a:rPr lang="pt-BR" sz="3200" kern="1200" dirty="0" err="1" smtClean="0">
              <a:solidFill>
                <a:srgbClr val="002060"/>
              </a:solidFill>
            </a:rPr>
            <a:t>the</a:t>
          </a:r>
          <a:r>
            <a:rPr lang="pt-BR" sz="3200" kern="1200" dirty="0" smtClean="0">
              <a:solidFill>
                <a:srgbClr val="002060"/>
              </a:solidFill>
            </a:rPr>
            <a:t> loop</a:t>
          </a:r>
          <a:endParaRPr lang="pt-BR" sz="3200" kern="1200" dirty="0">
            <a:solidFill>
              <a:srgbClr val="002060"/>
            </a:solidFill>
          </a:endParaRPr>
        </a:p>
      </dsp:txBody>
      <dsp:txXfrm>
        <a:off x="98383" y="2315819"/>
        <a:ext cx="2589331" cy="1818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BBAA-971A-424F-8D02-1C0FB97F408C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4016-9061-411F-90D1-7DEB76445E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83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BBAA-971A-424F-8D02-1C0FB97F408C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4016-9061-411F-90D1-7DEB76445E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6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BBAA-971A-424F-8D02-1C0FB97F408C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4016-9061-411F-90D1-7DEB76445E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37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BBAA-971A-424F-8D02-1C0FB97F408C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4016-9061-411F-90D1-7DEB76445E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17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BBAA-971A-424F-8D02-1C0FB97F408C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4016-9061-411F-90D1-7DEB76445E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76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BBAA-971A-424F-8D02-1C0FB97F408C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4016-9061-411F-90D1-7DEB76445E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50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BBAA-971A-424F-8D02-1C0FB97F408C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4016-9061-411F-90D1-7DEB76445E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98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BBAA-971A-424F-8D02-1C0FB97F408C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4016-9061-411F-90D1-7DEB76445E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34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BBAA-971A-424F-8D02-1C0FB97F408C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4016-9061-411F-90D1-7DEB76445E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5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BBAA-971A-424F-8D02-1C0FB97F408C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4016-9061-411F-90D1-7DEB76445E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08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BBAA-971A-424F-8D02-1C0FB97F408C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4016-9061-411F-90D1-7DEB76445E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63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ABBAA-971A-424F-8D02-1C0FB97F408C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94016-9061-411F-90D1-7DEB76445E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38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media" Target="../media/media2.m4a"/><Relationship Id="rId7" Type="http://schemas.openxmlformats.org/officeDocument/2006/relationships/diagramLayout" Target="../diagrams/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diagramData" Target="../diagrams/data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10" Type="http://schemas.microsoft.com/office/2007/relationships/diagramDrawing" Target="../diagrams/drawing1.xml"/><Relationship Id="rId4" Type="http://schemas.openxmlformats.org/officeDocument/2006/relationships/audio" Target="../media/media2.m4a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11074"/>
            <a:ext cx="9144000" cy="909637"/>
          </a:xfrm>
        </p:spPr>
        <p:txBody>
          <a:bodyPr>
            <a:normAutofit/>
          </a:bodyPr>
          <a:lstStyle/>
          <a:p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35200"/>
            <a:ext cx="9144000" cy="4515556"/>
          </a:xfrm>
        </p:spPr>
        <p:txBody>
          <a:bodyPr>
            <a:normAutofit/>
          </a:bodyPr>
          <a:lstStyle/>
          <a:p>
            <a:endParaRPr lang="pt-BR" sz="3200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82222" y="167986"/>
            <a:ext cx="11503377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ENGLISH TIPS</a:t>
            </a:r>
          </a:p>
          <a:p>
            <a:pPr algn="ctr"/>
            <a:r>
              <a:rPr lang="pt-BR" sz="40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How</a:t>
            </a:r>
            <a:r>
              <a:rPr lang="pt-BR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pt-BR" sz="40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to</a:t>
            </a:r>
            <a:r>
              <a:rPr lang="pt-BR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pt-BR" sz="40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say</a:t>
            </a:r>
            <a:r>
              <a:rPr lang="pt-BR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``vou te manter informado``</a:t>
            </a:r>
            <a:endParaRPr lang="pt-BR" sz="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2557257"/>
              </p:ext>
            </p:extLst>
          </p:nvPr>
        </p:nvGraphicFramePr>
        <p:xfrm>
          <a:off x="2280355" y="2415822"/>
          <a:ext cx="6965244" cy="4233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6" name="Som grav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7" name="Som gravado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5796843" y="540455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2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45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21</Words>
  <Application>Microsoft Office PowerPoint</Application>
  <PresentationFormat>Widescreen</PresentationFormat>
  <Paragraphs>4</Paragraphs>
  <Slides>1</Slides>
  <Notes>0</Notes>
  <HiddenSlides>0</HiddenSlides>
  <MMClips>2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>Admin</dc:creator>
  <cp:lastModifiedBy>Admin</cp:lastModifiedBy>
  <cp:revision>4</cp:revision>
  <dcterms:created xsi:type="dcterms:W3CDTF">2017-06-01T22:18:36Z</dcterms:created>
  <dcterms:modified xsi:type="dcterms:W3CDTF">2017-06-02T13:57:22Z</dcterms:modified>
</cp:coreProperties>
</file>